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0080625" cy="7559675"/>
  <p:notesSz cx="7559675" cy="10691813"/>
  <p:defaultTextStyle>
    <a:defPPr>
      <a:defRPr lang="en-US"/>
    </a:defPPr>
    <a:lvl1pPr marL="0" algn="l" defTabSz="100794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3972" algn="l" defTabSz="100794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07943" algn="l" defTabSz="100794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11915" algn="l" defTabSz="100794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15886" algn="l" defTabSz="100794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19858" algn="l" defTabSz="100794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23829" algn="l" defTabSz="100794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27801" algn="l" defTabSz="100794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31772" algn="l" defTabSz="100794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BDF56-5E43-412D-9BC5-5816F4765A1E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262A0-8C30-4AEF-A33C-CB2634BD0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95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031" y="302737"/>
            <a:ext cx="9072563" cy="1259946"/>
          </a:xfrm>
          <a:prstGeom prst="rect">
            <a:avLst/>
          </a:prstGeom>
        </p:spPr>
        <p:txBody>
          <a:bodyPr vert="horz" lIns="100794" tIns="50397" rIns="100794" bIns="50397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 vert="horz" lIns="100794" tIns="50397" rIns="100794" bIns="5039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4031" y="7006699"/>
            <a:ext cx="2352146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3BDF56-5E43-412D-9BC5-5816F4765A1E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44214" y="7006699"/>
            <a:ext cx="3192198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262A0-8C30-4AEF-A33C-CB2634BD0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0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1007943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79" indent="-377979" algn="l" defTabSz="1007943" rtl="0" eaLnBrk="1" latinLnBrk="0" hangingPunct="1">
        <a:spcBef>
          <a:spcPct val="20000"/>
        </a:spcBef>
        <a:buFont typeface="Arial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18954" indent="-314982" algn="l" defTabSz="1007943" rtl="0" eaLnBrk="1" latinLnBrk="0" hangingPunct="1">
        <a:spcBef>
          <a:spcPct val="20000"/>
        </a:spcBef>
        <a:buFont typeface="Arial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spcBef>
          <a:spcPct val="20000"/>
        </a:spcBef>
        <a:buFont typeface="Arial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z="4800" smtClean="0"/>
              <a:t>Unsupervised Discovery of</a:t>
            </a:r>
            <a:br>
              <a:rPr lang="de-DE" sz="4800" smtClean="0"/>
            </a:br>
            <a:r>
              <a:rPr lang="de-DE" sz="4800" smtClean="0"/>
              <a:t>Mid-Level Discriminative Patches</a:t>
            </a:r>
            <a:endParaRPr lang="de-DE" sz="48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08548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ALGORITHM pseudocode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608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Patch Ranking</a:t>
            </a:r>
            <a:endParaRPr lang="de-DE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5476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Project Setup</a:t>
            </a:r>
            <a:endParaRPr lang="de-DE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0037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Progress so far</a:t>
            </a:r>
            <a:endParaRPr lang="de-DE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67890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IN" sz="3200" smtClean="0"/>
              <a:t>About Dataset</a:t>
            </a:r>
            <a:endParaRPr lang="de-DE" sz="3200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46966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smtClean="0"/>
              <a:t>About Dataset</a:t>
            </a:r>
            <a:endParaRPr lang="zh-CN" altLang="en-US" sz="3200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33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smtClean="0"/>
              <a:t>Emotion Label</a:t>
            </a:r>
            <a:endParaRPr lang="zh-CN" altLang="en-US" sz="3600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43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762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46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445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Outline</a:t>
            </a:r>
            <a:endParaRPr lang="de-DE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97259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smtClean="0"/>
              <a:t>Classified by Persons</a:t>
            </a:r>
            <a:endParaRPr lang="zh-CN" altLang="en-US" sz="3600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56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smtClean="0"/>
              <a:t>Classified by Emotions</a:t>
            </a:r>
            <a:endParaRPr lang="zh-CN" altLang="en-US" sz="3600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913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Histogram of oriented gradients (HOG)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9082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Histogram of Oriented Gradients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903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Histogram of Oriented Gradients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46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Histogram of Oriented Gradients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6659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Histogram of Oriented Gradients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7387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Histogram of Oriented Gradients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7000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Clustering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572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SVM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899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Objective</a:t>
            </a:r>
            <a:endParaRPr lang="de-DE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795516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Next Steps (1)</a:t>
            </a:r>
            <a:endParaRPr lang="de-DE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481162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Next Steps (2)</a:t>
            </a:r>
            <a:endParaRPr lang="de-DE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726712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References</a:t>
            </a:r>
            <a:endParaRPr lang="de-DE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9338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77462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0336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Deliverables</a:t>
            </a:r>
            <a:endParaRPr lang="de-DE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3042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Mid-Level Discriminative Patch</a:t>
            </a:r>
            <a:endParaRPr lang="de-DE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6297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Example</a:t>
            </a:r>
            <a:endParaRPr lang="de-DE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544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Approach – clustering</a:t>
            </a:r>
            <a:endParaRPr lang="de-DE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26242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Approach – classifying</a:t>
            </a:r>
            <a:endParaRPr lang="de-DE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21746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smtClean="0"/>
              <a:t>Algorithm</a:t>
            </a:r>
            <a:endParaRPr lang="de-DE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9452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D2D2D2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</Words>
  <Application>Microsoft Office PowerPoint</Application>
  <PresentationFormat>Custom</PresentationFormat>
  <Paragraphs>29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Unsupervised Discovery of Mid-Level Discriminative Patches</vt:lpstr>
      <vt:lpstr>Outline</vt:lpstr>
      <vt:lpstr>Objective</vt:lpstr>
      <vt:lpstr>Deliverables</vt:lpstr>
      <vt:lpstr>Mid-Level Discriminative Patch</vt:lpstr>
      <vt:lpstr>Example</vt:lpstr>
      <vt:lpstr>Approach – clustering</vt:lpstr>
      <vt:lpstr>Approach – classifying</vt:lpstr>
      <vt:lpstr>Algorithm</vt:lpstr>
      <vt:lpstr>ALGORITHM pseudocode</vt:lpstr>
      <vt:lpstr>Patch Ranking</vt:lpstr>
      <vt:lpstr>Project Setup</vt:lpstr>
      <vt:lpstr>Progress so far</vt:lpstr>
      <vt:lpstr>About Dataset</vt:lpstr>
      <vt:lpstr>About Dataset</vt:lpstr>
      <vt:lpstr>Emotion Label</vt:lpstr>
      <vt:lpstr>PowerPoint Presentation</vt:lpstr>
      <vt:lpstr>PowerPoint Presentation</vt:lpstr>
      <vt:lpstr>PowerPoint Presentation</vt:lpstr>
      <vt:lpstr>Classified by Persons</vt:lpstr>
      <vt:lpstr>Classified by Emotions</vt:lpstr>
      <vt:lpstr>Histogram of oriented gradients (HOG)</vt:lpstr>
      <vt:lpstr>Histogram of Oriented Gradients</vt:lpstr>
      <vt:lpstr>Histogram of Oriented Gradients</vt:lpstr>
      <vt:lpstr>Histogram of Oriented Gradients</vt:lpstr>
      <vt:lpstr>Histogram of Oriented Gradients</vt:lpstr>
      <vt:lpstr>Histogram of Oriented Gradients</vt:lpstr>
      <vt:lpstr>Clustering</vt:lpstr>
      <vt:lpstr>SVM</vt:lpstr>
      <vt:lpstr>Next Steps (1)</vt:lpstr>
      <vt:lpstr>Next Steps (2)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Unsupervised Discovery of Mid-Level Discriminative Patches</dc:title>
  <dc:creator>Griffith</dc:creator>
  <cp:lastModifiedBy>Griffith</cp:lastModifiedBy>
  <cp:revision>1</cp:revision>
  <dcterms:created xsi:type="dcterms:W3CDTF">2015-10-12T11:16:40Z</dcterms:created>
  <dcterms:modified xsi:type="dcterms:W3CDTF">2015-10-12T11:16:40Z</dcterms:modified>
</cp:coreProperties>
</file>

<file path=docProps/thumbnail.jpeg>
</file>